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80" r:id="rId3"/>
    <p:sldId id="281" r:id="rId4"/>
    <p:sldId id="282" r:id="rId5"/>
    <p:sldId id="283" r:id="rId6"/>
    <p:sldId id="267" r:id="rId7"/>
    <p:sldId id="268" r:id="rId8"/>
    <p:sldId id="269" r:id="rId9"/>
    <p:sldId id="274" r:id="rId10"/>
    <p:sldId id="275" r:id="rId11"/>
    <p:sldId id="276" r:id="rId12"/>
    <p:sldId id="277" r:id="rId13"/>
    <p:sldId id="28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54F2D0-1A61-4EE3-9B99-BE3B2985CE1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8A5AD8-EEA0-4BD2-906C-5D970F1512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92896"/>
            <a:ext cx="5688632" cy="36333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548680"/>
            <a:ext cx="5966666" cy="119921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МАСЛЕНИЦА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2453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813"/>
            <a:ext cx="8701758" cy="9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hp\Desktop\МАСЛЕНИЦА ФОТО\0b09531dc05449d9924f66c4264031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424" y="836712"/>
            <a:ext cx="4925950" cy="58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\Desktop\МАСЛЕНИЦА ФОТО\98487492_Volodin_YUriy_Vladimirovich_Masle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96" y="836712"/>
            <a:ext cx="7841836" cy="58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8936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hp\Desktop\МАСЛЕНИЦА ФОТО\yahooeu_ru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5172"/>
            <a:ext cx="8045346" cy="52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9604" cy="139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hp\Desktop\МАСЛЕНИЦА ФОТО\тмормрои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30" y="1579787"/>
            <a:ext cx="8834585" cy="50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p\Desktop\МАСЛЕНИЦА ФОТО\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56069"/>
            <a:ext cx="4104456" cy="52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hp\Desktop\МАСЛЕНИЦА ФОТО\769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822" y="1444587"/>
            <a:ext cx="4145421" cy="52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p\Desktop\МАСЛЕНИЦА ФОТО\prov_zy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59" y="1403406"/>
            <a:ext cx="8786155" cy="53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p\Desktop\МАСЛЕНИЦА ФОТО\ef4822ee06d45427018768c4d0d_pre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5250"/>
            <a:ext cx="8301707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На седьмой – последний день Масленицы пекли «Царские блины» - самые большие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.\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Кушать блины было принято со сметаной, маслом, вареньем, медом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,\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особенно вкусны были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блины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с красной или черной икрой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696"/>
            <a:ext cx="9144000" cy="616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04" y="692696"/>
            <a:ext cx="91544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16.privet.ru/lr/0b092a3fb2f142fe56488a20d1ff51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" y="0"/>
            <a:ext cx="9118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Заканчивается зима, начинается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весна.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становятся длиннее и светлее, яркое солнце светит на голубом небе.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Руси в это время устраивались народные гулянья. Называли этот праздник - Масленица.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58" y="692696"/>
            <a:ext cx="915615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Веселый, разгульный, этот праздник длится целую неделю: ярмарки, песни, пляски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ряженые, игрища. Недаром его величали в народе широкой Масленицей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480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4" y="0"/>
            <a:ext cx="9128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И, конечно же, на празднике было главное угощение - блины,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этот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древний славянский символ возврата солнца и тепла в природе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" y="476672"/>
            <a:ext cx="9158748" cy="638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476672"/>
            <a:ext cx="925252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5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Масленицу еще называли сырной неделей, потому что на нее едят много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сыра,яиц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" y="241126"/>
            <a:ext cx="9135310" cy="6616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5" y="260648"/>
            <a:ext cx="914834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МАСЛЕНИЦА ФОТО\98487489_Aleksey_Timkov_Kursk_Masle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03" y="908720"/>
            <a:ext cx="880088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МАСЛЕНИЦА ФОТО\jpg914528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7380" cy="57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0277" cy="92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5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02141" cy="8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p\Desktop\МАСЛЕНИЦА ФОТО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76" y="859692"/>
            <a:ext cx="8548937" cy="57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МАСЛЕНИЦА ФОТО\d934eb7e39f0c93f42a6985dda309c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48936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МАСЛЕНИЦА ФОТО\eb6f85e72f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2500" cy="5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\Desktop\МАСЛЕНИЦА ФОТО\maslenica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7174" cy="57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588" cy="9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hp\Desktop\МАСЛЕНИЦА ФОТО\тлоилиплшрнпишлрн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67" y="1096906"/>
            <a:ext cx="8637878" cy="54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\Desktop\МАСЛЕНИЦА ФОТО\1186034-745aea5632ec5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09205" cy="54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0214" cy="92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hp\Desktop\МАСЛЕНИЦА ФОТО\0be221425fb590753b432d844f27d20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11914"/>
            <a:ext cx="8606198" cy="56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МАСЛЕНИЦА ФОТО\98487510_large_Maslenica_Brusilov_Aleksandr_Vladimirov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08528"/>
            <a:ext cx="8678205" cy="56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esktop\МАСЛЕНИЦА ФОТО\img1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052736"/>
            <a:ext cx="867820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p\Desktop\МАСЛЕНИЦА ФОТО\original208688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820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p\Desktop\МАСЛЕНИЦА ФОТО\71376199_45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6696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688</TotalTime>
  <Words>140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HOME</cp:lastModifiedBy>
  <cp:revision>47</cp:revision>
  <dcterms:created xsi:type="dcterms:W3CDTF">2014-02-24T09:40:52Z</dcterms:created>
  <dcterms:modified xsi:type="dcterms:W3CDTF">2023-05-10T21:13:38Z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2936014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