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61" r:id="rId4"/>
    <p:sldId id="258" r:id="rId5"/>
    <p:sldId id="263" r:id="rId6"/>
    <p:sldId id="287" r:id="rId7"/>
    <p:sldId id="262" r:id="rId8"/>
    <p:sldId id="259" r:id="rId9"/>
    <p:sldId id="274" r:id="rId10"/>
    <p:sldId id="276" r:id="rId11"/>
    <p:sldId id="275" r:id="rId12"/>
    <p:sldId id="272" r:id="rId13"/>
    <p:sldId id="257" r:id="rId14"/>
    <p:sldId id="273" r:id="rId15"/>
    <p:sldId id="271" r:id="rId16"/>
    <p:sldId id="269" r:id="rId17"/>
    <p:sldId id="265" r:id="rId18"/>
    <p:sldId id="268" r:id="rId19"/>
    <p:sldId id="264" r:id="rId20"/>
    <p:sldId id="293" r:id="rId21"/>
    <p:sldId id="266" r:id="rId22"/>
    <p:sldId id="270" r:id="rId23"/>
    <p:sldId id="289" r:id="rId24"/>
    <p:sldId id="280" r:id="rId25"/>
    <p:sldId id="292" r:id="rId26"/>
    <p:sldId id="267" r:id="rId27"/>
    <p:sldId id="291" r:id="rId28"/>
    <p:sldId id="288" r:id="rId29"/>
    <p:sldId id="290" r:id="rId30"/>
    <p:sldId id="286" r:id="rId31"/>
    <p:sldId id="283" r:id="rId32"/>
    <p:sldId id="260" r:id="rId33"/>
    <p:sldId id="285" r:id="rId34"/>
    <p:sldId id="284" r:id="rId35"/>
    <p:sldId id="294" r:id="rId36"/>
    <p:sldId id="282" r:id="rId37"/>
    <p:sldId id="279" r:id="rId38"/>
    <p:sldId id="278" r:id="rId39"/>
    <p:sldId id="277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65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D2178-6B20-4A88-9965-ACE9182272C5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4C06-8E23-4B5B-AABF-D4D5421D9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447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D2178-6B20-4A88-9965-ACE9182272C5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4C06-8E23-4B5B-AABF-D4D5421D9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025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D2178-6B20-4A88-9965-ACE9182272C5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4C06-8E23-4B5B-AABF-D4D5421D9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076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D2178-6B20-4A88-9965-ACE9182272C5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4C06-8E23-4B5B-AABF-D4D5421D9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875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D2178-6B20-4A88-9965-ACE9182272C5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4C06-8E23-4B5B-AABF-D4D5421D9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3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D2178-6B20-4A88-9965-ACE9182272C5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4C06-8E23-4B5B-AABF-D4D5421D9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471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D2178-6B20-4A88-9965-ACE9182272C5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4C06-8E23-4B5B-AABF-D4D5421D9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753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D2178-6B20-4A88-9965-ACE9182272C5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4C06-8E23-4B5B-AABF-D4D5421D9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97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D2178-6B20-4A88-9965-ACE9182272C5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4C06-8E23-4B5B-AABF-D4D5421D9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956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D2178-6B20-4A88-9965-ACE9182272C5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4C06-8E23-4B5B-AABF-D4D5421D9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72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D2178-6B20-4A88-9965-ACE9182272C5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4C06-8E23-4B5B-AABF-D4D5421D9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978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D2178-6B20-4A88-9965-ACE9182272C5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94C06-8E23-4B5B-AABF-D4D5421D9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883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расочная акварель. гранж фон текстуры. мягкий фон. | Премиум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3"/>
            <a:ext cx="12192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4258" y="1122363"/>
            <a:ext cx="9763719" cy="2481943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199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Алфавит </a:t>
            </a:r>
            <a:r>
              <a:rPr lang="ru-RU" sz="199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загадках</a:t>
            </a:r>
            <a:endParaRPr lang="ru-RU" sz="199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Школа - Png картинки и иконки без фо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071" y="2491242"/>
            <a:ext cx="10294091" cy="387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4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расочная акварель. гранж фон текстуры. мягкий фон. | Премиум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12192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75314" y="239016"/>
            <a:ext cx="85997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Жираф — высокий наш жираф,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него весёлый нрав.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 с ним на третьем этаже,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Смеясь, запомним букву...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Буква ж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4" y="1516289"/>
            <a:ext cx="5341711" cy="534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26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расочная акварель. гранж фон текстуры. мягкий фон. | Премиум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12192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9228" y="215642"/>
            <a:ext cx="78050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Зебра ты сестра лошадки?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Поиграй-ка с нами в прятки.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Спрячься где-нибудь, в лозе,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картинке с буквой ...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Буква 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928" y="1460728"/>
            <a:ext cx="5068660" cy="506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92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расочная акварель. гранж фон текстуры. мягкий фон. | Премиум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12192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50972" y="3622418"/>
            <a:ext cx="7010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Кошка, миленькая кошка,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Поиграй ты с ней немножко,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кошкой ты, наверняка,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забудешь букву ...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Буква 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220631"/>
            <a:ext cx="4895653" cy="489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61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расочная акварель. гранж фон текстуры. мягкий фон. | Премиум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12192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Буква А. :)&quot; ВЕСЁЛЫЙ АЛФАВИТ.&quot;. Обсуждение на LiveInternet - Российский  Сервис Онлайн-Дневн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32" y="1948542"/>
            <a:ext cx="4747591" cy="391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89714" y="671463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Врач умеет очень просто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Наше горло проверять —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 всегда при этом просит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Эту букву называть.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95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расочная акварель. гранж фон текстуры. мягкий фон. | Премиум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12192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2771" y="264344"/>
            <a:ext cx="74458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Этой буквой мажут раны,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Часто завтракают мамы —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 давно рецепт знаком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Свежих фруктов с молоком.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Буква 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3415"/>
            <a:ext cx="5983967" cy="598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59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расочная акварель. гранж фон текстуры. мягкий фон. | Премиум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12192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65125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Буква ржет и всех катает,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весне на речке тает,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Может стрелами разить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чужие слезы лить.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4" descr="Буква 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203" y="1043427"/>
            <a:ext cx="5651287" cy="56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4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расочная акварель. гранж фон текстуры. мягкий фон. | Премиум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12192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3657" y="3757355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Носорог нашёл носок,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 надеть его не смог.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 к носку попался в плен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картинке с буквой ...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6" name="Picture 4" descr="Буква 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88" y="-68489"/>
            <a:ext cx="5439682" cy="543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26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расочная акварель. гранж фон текстуры. мягкий фон. | Премиум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12192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506185" y="3962936"/>
            <a:ext cx="81860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Слон — огромный дядя-слон,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Слушать сказки любит он.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Сказку про дремучий лес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Слушает под буквой...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2" name="Picture 4" descr="Буква 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694" y="-49470"/>
            <a:ext cx="5752564" cy="575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88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расочная акварель. гранж фон текстуры. мягкий фон. | Премиум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12192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48400" y="360172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этой букве нег угла,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Оттого она кругла.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того она кругла —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Покатиться бы могла.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0" name="Picture 4" descr="Буква 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54678"/>
            <a:ext cx="5755368" cy="575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23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расочная акварель. гранж фон текстуры. мягкий фон. | Премиум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12192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80314" y="3275151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Ёжик ёлку наряжал,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Ёлкой сам как будто стал.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 он: «Всё моё!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страничке с буквой...»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4" descr="Буква ё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46" y="365124"/>
            <a:ext cx="5045075" cy="504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57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расочная акварель. гранж фон текстуры. мягкий фон. | Премиум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12192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88671" y="169706"/>
            <a:ext cx="84146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Буквы-значки, как бойцы на парад, В строгом порядке построены в ряд. Каждый в условленном месте стоит, И называются все…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544286" y="1690688"/>
            <a:ext cx="13476514" cy="3265713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21295716"/>
              </a:avLst>
            </a:prstTxWarp>
            <a:spAutoFit/>
          </a:bodyPr>
          <a:lstStyle/>
          <a:p>
            <a:pPr algn="ctr"/>
            <a:r>
              <a:rPr lang="ru-RU" sz="16600" dirty="0" smtClean="0">
                <a:ln w="0"/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АЛФАВИТ</a:t>
            </a:r>
            <a:endParaRPr lang="ru-RU" sz="16600" dirty="0">
              <a:ln w="0"/>
              <a:solidFill>
                <a:srgbClr val="7030A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05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расочная акварель. гранж фон текстуры. мягкий фон. | Премиум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12192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4853524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«Хи-хи-хи, ха-ха-ха!» -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 хохочет буква ...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8" name="Picture 6" descr="Буква 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-141514"/>
            <a:ext cx="58674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расочная акварель. гранж фон текстуры. мягкий фон. | Премиум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12192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94614" y="365125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Рак — речной усатый рак.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Учится он кое-как.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бери с него пример,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запомни букву...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Буква 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86" y="1027906"/>
            <a:ext cx="5612380" cy="561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64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расочная акварель. гранж фон текстуры. мягкий фон. | Премиум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12192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55571" y="413415"/>
            <a:ext cx="8305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Медвежонок кушал мёд: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Лапку — в бочку, лапку — в рот.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рычал: «Медок я съем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запомню букву...»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4" descr="Буква 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0" y="1306285"/>
            <a:ext cx="5796643" cy="579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73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расочная акварель. гранж фон текстуры. мягкий фон. | Премиум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12192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92485" y="3093651"/>
            <a:ext cx="72063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 буква звонко лает,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битве воина спасает,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Чистит зубы, чистит пол,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 обед — спешит на стол.</a:t>
            </a:r>
          </a:p>
        </p:txBody>
      </p:sp>
      <p:pic>
        <p:nvPicPr>
          <p:cNvPr id="4100" name="Picture 4" descr="Буква 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06" y="580685"/>
            <a:ext cx="5373800" cy="537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62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расочная акварель. гранж фон текстуры. мягкий фон. | Премиум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12192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08857" y="502186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нашёл сучок в лесу,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 похож на букву...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866" name="Picture 2" descr="Буква 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861" y="737394"/>
            <a:ext cx="5815806" cy="581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61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расочная акварель. гранж фон текстуры. мягкий фон. | Премиум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12192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61114" y="106332"/>
            <a:ext cx="83928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Букву «пэ» перевернули,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Справа хвостик пристегнули,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Завернули на конце,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Получилась буква...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Буква 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03" y="741023"/>
            <a:ext cx="5831568" cy="583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02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расочная акварель. гранж фон текстуры. мягкий фон. | Премиум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12192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413415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Попугайчик, попугай,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Папу с мамой не пугай.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ищи жучка в крупе,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найди нам букву...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Буква 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49" y="1142901"/>
            <a:ext cx="5674179" cy="567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13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расочная акварель. гранж фон текстуры. мягкий фон. | Премиум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12192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7457" y="480884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Черепаха понимает,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домой не опоздает.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луне, как при свече,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Подползает к букве ...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Буква 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629" y="553974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61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расочная акварель. гранж фон текстуры. мягкий фон. | Премиум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12192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314" y="618287"/>
            <a:ext cx="68362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заносчивый и гордый,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 самый твёрдый.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Свысока на всех глядит,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настойчиво твердит: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«Среди букв я самый главный.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меня топорик славный.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дрова я им рублю,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слова я им делю».</a:t>
            </a:r>
          </a:p>
        </p:txBody>
      </p:sp>
      <p:pic>
        <p:nvPicPr>
          <p:cNvPr id="5122" name="Picture 2" descr="Буква 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7114"/>
            <a:ext cx="6054656" cy="605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76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расочная акварель. гранж фон текстуры. мягкий фон. | Премиум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12192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304801" y="4001294"/>
            <a:ext cx="81207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Её произносит змея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ёжик, сердитый немножко,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Спускающий шарик и я —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только не так, понарошку!</a:t>
            </a:r>
          </a:p>
        </p:txBody>
      </p:sp>
      <p:pic>
        <p:nvPicPr>
          <p:cNvPr id="3076" name="Picture 4" descr="Буква 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145" y="-587296"/>
            <a:ext cx="5711825" cy="571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73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расочная акварель. гранж фон текстуры. мягкий фон. | Премиум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12192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4171" y="365125"/>
            <a:ext cx="81098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букву потерять,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Гусь не сможет гоготать,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Гавкать пёс цепной не сможет.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за буква? Кто поможет?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8" name="Picture 4" descr="Буква 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557" y="1434677"/>
            <a:ext cx="4742286" cy="474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22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расочная акварель. гранж фон текстуры. мягкий фон. | Премиум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12192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261258" y="3842415"/>
            <a:ext cx="8305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"Ы", хоть первой быть не может,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Торт один в торты размножит.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Рядом с ней совсем размяк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Буква-пуфик …</a:t>
            </a:r>
          </a:p>
        </p:txBody>
      </p:sp>
      <p:pic>
        <p:nvPicPr>
          <p:cNvPr id="7172" name="Picture 4" descr="Буква 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702" y="789668"/>
            <a:ext cx="5847556" cy="584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05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расочная акварель. гранж фон текстуры. мягкий фон. | Премиум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12192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00057" y="3275150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Яблочко растёт на ветке,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любят наши детки.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Яблочко люблю и я -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ним запомню букву ...</a:t>
            </a:r>
          </a:p>
        </p:txBody>
      </p:sp>
      <p:pic>
        <p:nvPicPr>
          <p:cNvPr id="10244" name="Picture 4" descr="Буква 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57" y="80193"/>
            <a:ext cx="6389914" cy="638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37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расочная акварель. гранж фон текстуры. мягкий фон. | Премиум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12192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83086" y="3622418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Тигр — это та же кошка,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дикая немножко.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Тигр запомнил каратэ,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 он учит букву...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Буква 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59" y="284616"/>
            <a:ext cx="6288768" cy="628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99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расочная акварель. гранж фон текстуры. мягкий фон. | Премиум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12192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30486" y="3962936"/>
            <a:ext cx="78377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Эскимосам эскимос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Эскимо в кармане нёс ...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плачет "Э-э-э!"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Весь в слезах под буквой ...</a:t>
            </a:r>
          </a:p>
        </p:txBody>
      </p:sp>
      <p:pic>
        <p:nvPicPr>
          <p:cNvPr id="8196" name="Picture 4" descr="Буква 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89" y="283028"/>
            <a:ext cx="5746976" cy="574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20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расочная акварель. гранж фон текстуры. мягкий фон. | Премиум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12192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272144" y="234043"/>
            <a:ext cx="79030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Юрта. Юрта — дом степной,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Тёплый дом, переносной.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Песенку о нём спою,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запомнить букву...</a:t>
            </a:r>
          </a:p>
        </p:txBody>
      </p:sp>
      <p:pic>
        <p:nvPicPr>
          <p:cNvPr id="9220" name="Picture 4" descr="Буква 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529" y="945468"/>
            <a:ext cx="5912531" cy="591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24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расочная акварель. гранж фон текстуры. мягкий фон. | Премиум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12192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87686" y="365125"/>
            <a:ext cx="81425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Буква гол забить нам хочет,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Освещает город ночью,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Мечет воду в небеса,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ней вкуснее колбаса.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 descr="Буква 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911" y="-286884"/>
            <a:ext cx="7431768" cy="743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38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расочная акварель. гранж фон текстуры. мягкий фон. | Премиум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12192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62168">
            <a:off x="1333500" y="2956265"/>
            <a:ext cx="11277600" cy="2090057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1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 </a:t>
            </a:r>
            <a:r>
              <a:rPr lang="en-US" sz="1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3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46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расочная акварель. гранж фон текстуры. мягкий фон. | Премиум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12192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24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расочная акварель. гранж фон текстуры. мягкий фон. | Премиум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12192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37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расочная акварель. гранж фон текстуры. мягкий фон. | Премиум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12192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25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расочная акварель. гранж фон текстуры. мягкий фон. | Премиум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12192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9486" y="548352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Эту букву любят гномы,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Книги называют домом,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она, одевшись в мех,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Прячет под листвой орех.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буква б - Самое интересное в блога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143" y="1766728"/>
            <a:ext cx="6477000" cy="44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65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расочная акварель. гранж фон текстуры. мягкий фон. | Премиум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12192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7714" y="3434443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Енот жуёт, жуёт енот,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Ежевику он жуёт,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на розовой стене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 рисует букву...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0" name="Picture 4" descr="Буква 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343" y="-15194"/>
            <a:ext cx="5290457" cy="529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17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расочная акварель. гранж фон текстуры. мягкий фон. | Премиум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12192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24399" y="365125"/>
            <a:ext cx="71845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Эту букву знаешь ты?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она в словах: "кроты,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"Бусы", "сыр" и в слове "мы".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запомни букву ...</a:t>
            </a:r>
          </a:p>
        </p:txBody>
      </p:sp>
      <p:pic>
        <p:nvPicPr>
          <p:cNvPr id="6148" name="Picture 4" descr="Буква 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4" y="636020"/>
            <a:ext cx="6702425" cy="670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17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расочная акварель. гранж фон текстуры. мягкий фон. | Премиум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12192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90257" y="202589"/>
            <a:ext cx="816428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Дельфин, весёлый наш дельфин,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Играет в море не один,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Там два дельфина на воде,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Играя, учат букву...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Буква 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2" y="905670"/>
            <a:ext cx="5758542" cy="575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33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расочная акварель. гранж фон текстуры. мягкий фон. | Премиум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12192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36570" y="215642"/>
            <a:ext cx="76853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Волк, голодный серый волк,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Выл он, выл, потом умолк.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Волк сейчас сидит в траве,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Волк — в траве под буквой...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Рисунки буква В - Алфавит - Картинки PNG - Галерей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5" y="1690688"/>
            <a:ext cx="4876800" cy="46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21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расочная акварель. гранж фон текстуры. мягкий фон. | Премиум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12192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1372" y="3622418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Индюки и индюшата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ребята.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индюшек посмотри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запомни букву...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Буква 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287" y="146956"/>
            <a:ext cx="5709557" cy="570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72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199</Words>
  <Application>Microsoft Office PowerPoint</Application>
  <PresentationFormat>Широкоэкранный</PresentationFormat>
  <Paragraphs>37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Соколова</dc:creator>
  <cp:lastModifiedBy>HOME</cp:lastModifiedBy>
  <cp:revision>13</cp:revision>
  <dcterms:created xsi:type="dcterms:W3CDTF">2021-05-26T10:37:08Z</dcterms:created>
  <dcterms:modified xsi:type="dcterms:W3CDTF">2023-05-10T20:52:42Z</dcterms:modified>
</cp:coreProperties>
</file>